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70" r:id="rId3"/>
    <p:sldId id="259" r:id="rId4"/>
    <p:sldId id="274" r:id="rId5"/>
    <p:sldId id="272" r:id="rId6"/>
    <p:sldId id="264" r:id="rId7"/>
    <p:sldId id="271" r:id="rId8"/>
    <p:sldId id="273" r:id="rId9"/>
    <p:sldId id="275" r:id="rId10"/>
    <p:sldId id="276" r:id="rId11"/>
    <p:sldId id="277" r:id="rId12"/>
    <p:sldId id="278" r:id="rId13"/>
    <p:sldId id="279" r:id="rId14"/>
    <p:sldId id="280" r:id="rId15"/>
    <p:sldId id="282" r:id="rId16"/>
    <p:sldId id="281" r:id="rId17"/>
    <p:sldId id="283" r:id="rId18"/>
    <p:sldId id="284" r:id="rId19"/>
    <p:sldId id="285" r:id="rId20"/>
    <p:sldId id="286" r:id="rId21"/>
    <p:sldId id="288" r:id="rId22"/>
    <p:sldId id="28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F2A7F95-79A6-4F5D-9573-5BFC50BFECC7}">
          <p14:sldIdLst>
            <p14:sldId id="287"/>
            <p14:sldId id="270"/>
            <p14:sldId id="259"/>
            <p14:sldId id="274"/>
            <p14:sldId id="272"/>
            <p14:sldId id="264"/>
            <p14:sldId id="271"/>
            <p14:sldId id="273"/>
            <p14:sldId id="275"/>
            <p14:sldId id="276"/>
            <p14:sldId id="277"/>
            <p14:sldId id="278"/>
          </p14:sldIdLst>
        </p14:section>
        <p14:section name="Раздел без заголовка" id="{64C14565-65C9-41B0-B3F3-118CC7287710}">
          <p14:sldIdLst>
            <p14:sldId id="279"/>
            <p14:sldId id="280"/>
            <p14:sldId id="282"/>
            <p14:sldId id="281"/>
            <p14:sldId id="283"/>
            <p14:sldId id="284"/>
            <p14:sldId id="285"/>
            <p14:sldId id="286"/>
            <p14:sldId id="288"/>
            <p14:sldId id="2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5202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Диагностика детей </a:t>
            </a:r>
            <a:br>
              <a:rPr lang="ru-RU" dirty="0" smtClean="0"/>
            </a:br>
            <a:r>
              <a:rPr lang="ru-RU" dirty="0" smtClean="0"/>
              <a:t>по образовательным областям</a:t>
            </a:r>
            <a:br>
              <a:rPr lang="ru-RU" dirty="0" smtClean="0"/>
            </a:br>
            <a:r>
              <a:rPr lang="ru-RU" sz="4000" dirty="0" smtClean="0"/>
              <a:t>в МБДОУ «Никольский детский </a:t>
            </a:r>
            <a:r>
              <a:rPr lang="ru-RU" dirty="0" smtClean="0"/>
              <a:t>сад»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01688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2020-2021 </a:t>
            </a:r>
            <a:r>
              <a:rPr lang="ru-RU" dirty="0" smtClean="0">
                <a:solidFill>
                  <a:schemeClr val="tx1"/>
                </a:solidFill>
              </a:rPr>
              <a:t>учебный год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9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764704"/>
            <a:ext cx="3024336" cy="6480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Аппликация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2348880"/>
            <a:ext cx="3672408" cy="216024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47727"/>
            <a:ext cx="5568959" cy="325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26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Познавательное развитие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813767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/>
              <a:t>ФЭМП</a:t>
            </a:r>
            <a:endParaRPr lang="ru-RU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535113"/>
            <a:ext cx="4392487" cy="813767"/>
          </a:xfrm>
        </p:spPr>
        <p:txBody>
          <a:bodyPr>
            <a:normAutofit/>
          </a:bodyPr>
          <a:lstStyle/>
          <a:p>
            <a:pPr algn="ctr"/>
            <a:r>
              <a:rPr lang="ru-RU" b="0" dirty="0"/>
              <a:t>О</a:t>
            </a:r>
            <a:r>
              <a:rPr lang="ru-RU" b="0" dirty="0" smtClean="0"/>
              <a:t>знакомление с </a:t>
            </a:r>
            <a:r>
              <a:rPr lang="ru-RU" b="0" dirty="0" err="1" smtClean="0"/>
              <a:t>окр</a:t>
            </a:r>
            <a:r>
              <a:rPr lang="ru-RU" b="0" dirty="0" smtClean="0"/>
              <a:t>. миром</a:t>
            </a:r>
            <a:endParaRPr lang="ru-RU" b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79712" y="2852936"/>
            <a:ext cx="1872208" cy="17281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69257"/>
            <a:ext cx="4162969" cy="243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6096" y="3501007"/>
            <a:ext cx="1800200" cy="144016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067" y="2669257"/>
            <a:ext cx="4162967" cy="243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65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196752"/>
            <a:ext cx="4275422" cy="10081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0" dirty="0" smtClean="0"/>
              <a:t>Социально-коммуникативное развитие</a:t>
            </a:r>
            <a:endParaRPr lang="ru-RU" b="0" dirty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4218034" cy="246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404177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5292080" y="3140967"/>
            <a:ext cx="2664296" cy="144016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343" y="2708920"/>
            <a:ext cx="4203414" cy="245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6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/>
              <a:t>СТАРШАЯ ГРУППА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Художественно-эстетическое развитие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957783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/>
              <a:t>Рисование</a:t>
            </a:r>
            <a:endParaRPr lang="ru-RU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75447" cy="957783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/>
              <a:t>Лепка</a:t>
            </a:r>
            <a:endParaRPr lang="ru-RU" b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9632" y="3140967"/>
            <a:ext cx="2448272" cy="187220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52120" y="3212975"/>
            <a:ext cx="2016224" cy="187220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96" y="2852934"/>
            <a:ext cx="4176464" cy="243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61312"/>
            <a:ext cx="4147766" cy="242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10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764704"/>
            <a:ext cx="3024336" cy="5760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Аппликация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2348880"/>
            <a:ext cx="3672408" cy="216024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37528"/>
            <a:ext cx="5374554" cy="313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82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5" y="1196752"/>
            <a:ext cx="4131407" cy="10081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0" dirty="0" smtClean="0"/>
              <a:t>Социально-коммуникативное развитие</a:t>
            </a:r>
            <a:endParaRPr lang="ru-RU" b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411378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5292080" y="3140967"/>
            <a:ext cx="2664296" cy="144016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259632" y="2780928"/>
            <a:ext cx="2376264" cy="20944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4" y="2687916"/>
            <a:ext cx="4205118" cy="245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85045"/>
            <a:ext cx="4176464" cy="243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81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Познавательное развитие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813767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/>
              <a:t>ФЭМП</a:t>
            </a:r>
            <a:endParaRPr lang="ru-RU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535113"/>
            <a:ext cx="4392487" cy="813767"/>
          </a:xfrm>
        </p:spPr>
        <p:txBody>
          <a:bodyPr>
            <a:normAutofit/>
          </a:bodyPr>
          <a:lstStyle/>
          <a:p>
            <a:pPr algn="ctr"/>
            <a:r>
              <a:rPr lang="ru-RU" b="0" dirty="0"/>
              <a:t>О</a:t>
            </a:r>
            <a:r>
              <a:rPr lang="ru-RU" b="0" dirty="0" smtClean="0"/>
              <a:t>знакомление с </a:t>
            </a:r>
            <a:r>
              <a:rPr lang="ru-RU" b="0" dirty="0" err="1" smtClean="0"/>
              <a:t>окр</a:t>
            </a:r>
            <a:r>
              <a:rPr lang="ru-RU" b="0" dirty="0" smtClean="0"/>
              <a:t>. миром</a:t>
            </a:r>
            <a:endParaRPr lang="ru-RU" b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79712" y="2852936"/>
            <a:ext cx="1872208" cy="17281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6096" y="3501007"/>
            <a:ext cx="1800200" cy="144016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41120"/>
            <a:ext cx="4308820" cy="251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618" y="2651181"/>
            <a:ext cx="4291591" cy="250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01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/>
              <a:t>ПОДГОТОВИТЕЛЬНАЯ ГРУППА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Художественно-эстетическое развитие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957783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/>
              <a:t>Рисование</a:t>
            </a:r>
            <a:endParaRPr lang="ru-RU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75447" cy="957783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/>
              <a:t>Лепка</a:t>
            </a:r>
            <a:endParaRPr lang="ru-RU" b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9632" y="3140967"/>
            <a:ext cx="2448272" cy="187220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52120" y="3212975"/>
            <a:ext cx="2016224" cy="187220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19825"/>
            <a:ext cx="4104457" cy="239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495" y="2884432"/>
            <a:ext cx="4138771" cy="241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39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692696"/>
            <a:ext cx="3024336" cy="6480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Аппликация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2348880"/>
            <a:ext cx="3672408" cy="216024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5278313" cy="308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5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Познавательное развитие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813767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/>
              <a:t>ФЭМП</a:t>
            </a:r>
            <a:endParaRPr lang="ru-RU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535113"/>
            <a:ext cx="4392487" cy="813767"/>
          </a:xfrm>
        </p:spPr>
        <p:txBody>
          <a:bodyPr>
            <a:normAutofit/>
          </a:bodyPr>
          <a:lstStyle/>
          <a:p>
            <a:pPr algn="ctr"/>
            <a:r>
              <a:rPr lang="ru-RU" b="0" dirty="0"/>
              <a:t>О</a:t>
            </a:r>
            <a:r>
              <a:rPr lang="ru-RU" b="0" dirty="0" smtClean="0"/>
              <a:t>знакомление с </a:t>
            </a:r>
            <a:r>
              <a:rPr lang="ru-RU" b="0" dirty="0" err="1" smtClean="0"/>
              <a:t>окр</a:t>
            </a:r>
            <a:r>
              <a:rPr lang="ru-RU" b="0" dirty="0" smtClean="0"/>
              <a:t>. миром</a:t>
            </a:r>
            <a:endParaRPr lang="ru-RU" b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79712" y="2852936"/>
            <a:ext cx="1872208" cy="17281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6096" y="3501007"/>
            <a:ext cx="1800200" cy="144016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69" y="2636912"/>
            <a:ext cx="4206053" cy="245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294" y="2616396"/>
            <a:ext cx="4241186" cy="247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54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/>
              <a:t>2 ГРУППА РАННЕГО ВОЗРАСТА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Художественно-эстетическое развитие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813767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/>
              <a:t>Рисование</a:t>
            </a:r>
            <a:endParaRPr lang="ru-RU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75447" cy="813767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/>
              <a:t>Лепка</a:t>
            </a:r>
            <a:endParaRPr lang="ru-RU" b="0" dirty="0"/>
          </a:p>
        </p:txBody>
      </p:sp>
      <p:pic>
        <p:nvPicPr>
          <p:cNvPr id="1331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4184204" cy="244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293" y="2602188"/>
            <a:ext cx="4283196" cy="250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90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5" y="1196752"/>
            <a:ext cx="4131407" cy="10081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0" dirty="0" smtClean="0"/>
              <a:t>Социально-коммуникативное развитие</a:t>
            </a:r>
            <a:endParaRPr lang="ru-RU" b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411378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5292080" y="3140967"/>
            <a:ext cx="2664296" cy="144016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259632" y="2780928"/>
            <a:ext cx="2376264" cy="20944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01" y="2758924"/>
            <a:ext cx="4218807" cy="246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56" y="2780928"/>
            <a:ext cx="4181128" cy="244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23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/>
              <a:t>Физическая культура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4040188" cy="576064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/>
              <a:t>МЛАДШАЯ ГРУППА</a:t>
            </a:r>
            <a:endParaRPr lang="ru-RU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916832"/>
            <a:ext cx="4175447" cy="576064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/>
              <a:t>СРЕДНЯЯ ГРУППА</a:t>
            </a:r>
            <a:endParaRPr lang="ru-RU" b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9632" y="3140967"/>
            <a:ext cx="2448272" cy="187220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52120" y="3212975"/>
            <a:ext cx="2016224" cy="187220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9" y="2852936"/>
            <a:ext cx="4183233" cy="244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247" y="2852935"/>
            <a:ext cx="4183233" cy="244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23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/>
              <a:t>Физическая культура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4040188" cy="576064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/>
              <a:t>СТАРШАЯ ГРУППА</a:t>
            </a:r>
            <a:endParaRPr lang="ru-RU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916832"/>
            <a:ext cx="4175447" cy="576064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/>
              <a:t>ПОДГОТОВИТЕЛЬНАЯ ГРУППА</a:t>
            </a:r>
            <a:endParaRPr lang="ru-RU" b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9632" y="3140967"/>
            <a:ext cx="2448272" cy="187220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52120" y="3212975"/>
            <a:ext cx="2016224" cy="187220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7"/>
            <a:ext cx="4192710" cy="2448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769" y="2852936"/>
            <a:ext cx="4192711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41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Познавательное развитие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61539"/>
            <a:ext cx="5380790" cy="314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093" y="1989138"/>
            <a:ext cx="134581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9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3970784" cy="93610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0" dirty="0" smtClean="0"/>
              <a:t>Развитие речи</a:t>
            </a:r>
          </a:p>
          <a:p>
            <a:pPr algn="ctr"/>
            <a:endParaRPr lang="ru-RU" sz="1400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7" y="1268760"/>
            <a:ext cx="4176464" cy="93610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0" dirty="0" smtClean="0"/>
              <a:t>Социально-коммуникативное развитие</a:t>
            </a:r>
            <a:endParaRPr lang="ru-RU" b="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4176464" cy="243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4163456" cy="243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0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/>
              <a:t>МЛАДШАЯ ГРУППА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Художественно-эстетическое развитие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885775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/>
              <a:t>Рисование</a:t>
            </a:r>
            <a:endParaRPr lang="ru-RU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75447" cy="885775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/>
              <a:t>Лепка</a:t>
            </a:r>
            <a:endParaRPr lang="ru-RU" b="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7" y="2708920"/>
            <a:ext cx="418575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08920"/>
            <a:ext cx="4176464" cy="243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62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980728"/>
            <a:ext cx="3024336" cy="57606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Аппликация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2204863"/>
            <a:ext cx="4176464" cy="23042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690" y="2060848"/>
            <a:ext cx="5688632" cy="332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95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Познавательное развитие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813767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/>
              <a:t>ФЭМП</a:t>
            </a:r>
            <a:endParaRPr lang="ru-RU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535113"/>
            <a:ext cx="4392487" cy="813767"/>
          </a:xfrm>
        </p:spPr>
        <p:txBody>
          <a:bodyPr>
            <a:normAutofit/>
          </a:bodyPr>
          <a:lstStyle/>
          <a:p>
            <a:pPr algn="ctr"/>
            <a:r>
              <a:rPr lang="ru-RU" b="0" dirty="0"/>
              <a:t>О</a:t>
            </a:r>
            <a:r>
              <a:rPr lang="ru-RU" b="0" dirty="0" smtClean="0"/>
              <a:t>знакомление с </a:t>
            </a:r>
            <a:r>
              <a:rPr lang="ru-RU" b="0" dirty="0" err="1" smtClean="0"/>
              <a:t>окр</a:t>
            </a:r>
            <a:r>
              <a:rPr lang="ru-RU" b="0" dirty="0" smtClean="0"/>
              <a:t>. миром</a:t>
            </a:r>
            <a:endParaRPr lang="ru-RU" b="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4163533" cy="2430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4121704" cy="240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1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196752"/>
            <a:ext cx="4392487" cy="10081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0" dirty="0" smtClean="0"/>
              <a:t>Социально-коммуникативное развитие</a:t>
            </a:r>
            <a:endParaRPr lang="ru-RU" b="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419371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87" y="2708920"/>
            <a:ext cx="4184204" cy="244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404177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78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/>
              <a:t>СРЕДНЯЯ ГРУППА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Художественно-эстетическое развитие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957783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/>
              <a:t>Рисование</a:t>
            </a:r>
            <a:endParaRPr lang="ru-RU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75447" cy="957783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/>
              <a:t>Лепка</a:t>
            </a:r>
            <a:endParaRPr lang="ru-RU" b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9632" y="3140967"/>
            <a:ext cx="2448272" cy="187220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52120" y="3212975"/>
            <a:ext cx="2016224" cy="187220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780928"/>
            <a:ext cx="4136979" cy="241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60600"/>
            <a:ext cx="4192632" cy="244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47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87</Words>
  <Application>Microsoft Office PowerPoint</Application>
  <PresentationFormat>Экран (4:3)</PresentationFormat>
  <Paragraphs>47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Диагностика детей  по образовательным областям в МБДОУ «Никольский детский сад»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2 ГРУППА РАННЕГО ВОЗРАСТА Художественно-эстетическое развитие</vt:lpstr>
      <vt:lpstr>  Познавательное развитие  </vt:lpstr>
      <vt:lpstr>Презентация PowerPoint</vt:lpstr>
      <vt:lpstr>МЛАДШАЯ ГРУППА Художественно-эстетическое развитие</vt:lpstr>
      <vt:lpstr>Аппликация</vt:lpstr>
      <vt:lpstr>Познавательное развитие</vt:lpstr>
      <vt:lpstr>Презентация PowerPoint</vt:lpstr>
      <vt:lpstr>СРЕДНЯЯ ГРУППА Художественно-эстетическое развитие</vt:lpstr>
      <vt:lpstr>Аппликация</vt:lpstr>
      <vt:lpstr>Познавательное развитие</vt:lpstr>
      <vt:lpstr>Презентация PowerPoint</vt:lpstr>
      <vt:lpstr>СТАРШАЯ ГРУППА Художественно-эстетическое развитие</vt:lpstr>
      <vt:lpstr>Аппликация</vt:lpstr>
      <vt:lpstr>Презентация PowerPoint</vt:lpstr>
      <vt:lpstr>Познавательное развитие</vt:lpstr>
      <vt:lpstr>ПОДГОТОВИТЕЛЬНАЯ ГРУППА Художественно-эстетическое развитие</vt:lpstr>
      <vt:lpstr>Аппликация</vt:lpstr>
      <vt:lpstr>Познавательное развитие</vt:lpstr>
      <vt:lpstr>Презентация PowerPoint</vt:lpstr>
      <vt:lpstr>Физическая культура</vt:lpstr>
      <vt:lpstr>Физическая культура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316-user</dc:creator>
  <cp:lastModifiedBy>Вихрева</cp:lastModifiedBy>
  <cp:revision>28</cp:revision>
  <dcterms:created xsi:type="dcterms:W3CDTF">2021-07-27T07:25:16Z</dcterms:created>
  <dcterms:modified xsi:type="dcterms:W3CDTF">2021-08-02T01:44:08Z</dcterms:modified>
</cp:coreProperties>
</file>